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2" autoAdjust="0"/>
    <p:restoredTop sz="94660"/>
  </p:normalViewPr>
  <p:slideViewPr>
    <p:cSldViewPr snapToGrid="0">
      <p:cViewPr>
        <p:scale>
          <a:sx n="150" d="100"/>
          <a:sy n="150" d="100"/>
        </p:scale>
        <p:origin x="-3060" y="-3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5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2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3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8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3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4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6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3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1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73DF1-6B4F-4B1A-BBCC-25DB6F9FA0D2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E028E-37A8-4E20-B2CE-F69B84070F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7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433387"/>
            <a:ext cx="2143125" cy="2143125"/>
          </a:xfrm>
          <a:prstGeom prst="rect">
            <a:avLst/>
          </a:prstGeom>
        </p:spPr>
      </p:pic>
      <p:pic>
        <p:nvPicPr>
          <p:cNvPr id="1026" name="Picture 2" descr="AI Art LoRA Modelo: Paper Mario, Cartoon Style LoRA by Idkanymore50 | Pix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75" y="433387"/>
            <a:ext cx="3004951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1701"/>
            <a:ext cx="3539613" cy="26547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8871" t="18850" r="5242" b="21472"/>
          <a:stretch/>
        </p:blipFill>
        <p:spPr>
          <a:xfrm>
            <a:off x="4406798" y="4186237"/>
            <a:ext cx="3834580" cy="1998302"/>
          </a:xfrm>
          <a:prstGeom prst="rect">
            <a:avLst/>
          </a:prstGeom>
        </p:spPr>
      </p:pic>
      <p:pic>
        <p:nvPicPr>
          <p:cNvPr id="1028" name="Picture 4" descr="Sugarette Paper Mario Style Sticker&quot; Sticker for Sale by Colibri-Illust |  Redbubb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01" y="0"/>
            <a:ext cx="26289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6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63" y="164102"/>
            <a:ext cx="1639759" cy="26052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04800"/>
            <a:ext cx="4171950" cy="41719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5" y="3253483"/>
            <a:ext cx="2446534" cy="24465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081" y="2960241"/>
            <a:ext cx="3033017" cy="30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14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uper Paper Mario Sequel Playable Character Ideas by KoopshiKingGeoshi on  Devian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4" y="1150937"/>
            <a:ext cx="8974666" cy="442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2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0</Words>
  <Application>Microsoft Office PowerPoint</Application>
  <PresentationFormat>Carta (216 x 279 mm)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HP</cp:lastModifiedBy>
  <cp:revision>3</cp:revision>
  <dcterms:created xsi:type="dcterms:W3CDTF">2024-12-18T05:33:43Z</dcterms:created>
  <dcterms:modified xsi:type="dcterms:W3CDTF">2024-12-18T06:10:21Z</dcterms:modified>
</cp:coreProperties>
</file>